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5" r:id="rId4"/>
    <p:sldId id="277" r:id="rId5"/>
    <p:sldId id="278" r:id="rId6"/>
    <p:sldId id="276" r:id="rId7"/>
    <p:sldId id="279" r:id="rId8"/>
    <p:sldId id="284" r:id="rId9"/>
    <p:sldId id="280" r:id="rId10"/>
    <p:sldId id="285" r:id="rId11"/>
    <p:sldId id="281" r:id="rId12"/>
    <p:sldId id="282" r:id="rId13"/>
    <p:sldId id="286" r:id="rId14"/>
    <p:sldId id="28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222" autoAdjust="0"/>
    <p:restoredTop sz="94660"/>
  </p:normalViewPr>
  <p:slideViewPr>
    <p:cSldViewPr>
      <p:cViewPr varScale="1">
        <p:scale>
          <a:sx n="68" d="100"/>
          <a:sy n="68" d="100"/>
        </p:scale>
        <p:origin x="-7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A55D235-B248-4343-97AE-DE208BBAD5A5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54AD9D1-8744-41C9-BEF9-484E9176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D235-B248-4343-97AE-DE208BBAD5A5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D9D1-8744-41C9-BEF9-484E9176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D235-B248-4343-97AE-DE208BBAD5A5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D9D1-8744-41C9-BEF9-484E9176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A55D235-B248-4343-97AE-DE208BBAD5A5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54AD9D1-8744-41C9-BEF9-484E917694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A55D235-B248-4343-97AE-DE208BBAD5A5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54AD9D1-8744-41C9-BEF9-484E9176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D235-B248-4343-97AE-DE208BBAD5A5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D9D1-8744-41C9-BEF9-484E917694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D235-B248-4343-97AE-DE208BBAD5A5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D9D1-8744-41C9-BEF9-484E917694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A55D235-B248-4343-97AE-DE208BBAD5A5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54AD9D1-8744-41C9-BEF9-484E917694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D235-B248-4343-97AE-DE208BBAD5A5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D9D1-8744-41C9-BEF9-484E9176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A55D235-B248-4343-97AE-DE208BBAD5A5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54AD9D1-8744-41C9-BEF9-484E917694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A55D235-B248-4343-97AE-DE208BBAD5A5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54AD9D1-8744-41C9-BEF9-484E917694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A55D235-B248-4343-97AE-DE208BBAD5A5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54AD9D1-8744-41C9-BEF9-484E9176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548680"/>
            <a:ext cx="8458200" cy="26642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</a:t>
            </a:r>
            <a:r>
              <a:rPr lang="ru-RU" sz="3100" dirty="0" smtClean="0">
                <a:solidFill>
                  <a:schemeClr val="tx1"/>
                </a:solidFill>
              </a:rPr>
              <a:t>«Дыхательная гимнастика – </a:t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</a:rPr>
              <a:t>это полезно и интересно» </a:t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</a:rPr>
              <a:t/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Консультация для родителей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363272" cy="1752600"/>
          </a:xfrm>
        </p:spPr>
        <p:txBody>
          <a:bodyPr/>
          <a:lstStyle/>
          <a:p>
            <a:endParaRPr lang="ru-RU" dirty="0" smtClean="0"/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Шакирова А.А. - учитель-логопед МБДОУ «Детский сад «Дружная семейка» компенсирующего вида» г.Заинск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6034682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4" name="Picture 3" descr="E:\дыхание для презентации\поиграем в футбо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7632848" cy="5721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625070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E:\дыхание для презентации\расти пена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507" y="692696"/>
            <a:ext cx="7662044" cy="57493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467600" cy="5760640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6147" name="Picture 3" descr="E:\дыхание для презентации\попади в лунку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7272808" cy="47500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5818658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4" name="Picture 4" descr="E:\дыхание для презентации\точно по маршруту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764704"/>
            <a:ext cx="7905902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90666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8194" name="Picture 2" descr="E:\дыхание для презентации\воздушные шары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6"/>
            <a:ext cx="7199377" cy="53930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91264" cy="1584176"/>
          </a:xfrm>
        </p:spPr>
        <p:txBody>
          <a:bodyPr>
            <a:normAutofit/>
          </a:bodyPr>
          <a:lstStyle/>
          <a:p>
            <a:pPr algn="ctr" fontAlgn="base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Дыхание через нос это: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060848"/>
            <a:ext cx="7787208" cy="3168352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ru-RU" sz="2800" dirty="0" smtClean="0"/>
              <a:t>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возможность получить организму очищенный, согретый, увлажненный воздух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Методические указания для тренировки диафрагмального дыхания</a:t>
            </a:r>
            <a:endParaRPr lang="ru-RU" sz="2800" b="1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 время игр ребенок не должен фиксировать внимание на процессе вдоха и выдоха.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следует ребенку чрезмерно наполнять легкие воздухом во время вдоха.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проводить упражнения за 20 минут до еды и сразу после еды, лучше через 1,5-2 часа.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делать много повторов упражнения.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Общая продолжительность занятий не более 5 минут.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Игрушка или другой предмет, на который дует ребенок, должен находиться на уровне губ.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Щеки во время дыхательных упражнений не должны надуваться.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28215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Упражнение «Покачай игрушку на животике».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Я\Desktop\дыхание для презентации\0014-014-Dykhani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3861048"/>
            <a:ext cx="3981450" cy="2343150"/>
          </a:xfrm>
          <a:prstGeom prst="rect">
            <a:avLst/>
          </a:prstGeom>
          <a:noFill/>
        </p:spPr>
      </p:pic>
      <p:pic>
        <p:nvPicPr>
          <p:cNvPr id="1028" name="Picture 4" descr="C:\Users\Я\Desktop\дыхание для презентации\img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5972175" cy="196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Игры на выработку </a:t>
            </a:r>
            <a:br>
              <a:rPr lang="ru-RU" sz="28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направленной воздушной струи</a:t>
            </a:r>
            <a:endParaRPr lang="ru-RU" sz="2800" b="1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дыхание для презентации\катим обручи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050" y="2051050"/>
            <a:ext cx="5549230" cy="41619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136904" cy="56026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3082" name="Picture 10" descr="E:\дыхание для презентации\подними мяч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20888"/>
            <a:ext cx="5218463" cy="3456384"/>
          </a:xfrm>
          <a:prstGeom prst="rect">
            <a:avLst/>
          </a:prstGeom>
          <a:noFill/>
        </p:spPr>
      </p:pic>
      <p:pic>
        <p:nvPicPr>
          <p:cNvPr id="16" name="Picture 2" descr="E:\дыхание для презентации\буря в бутылк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32656"/>
            <a:ext cx="2778122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776864" cy="6106690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7170" name="Picture 2" descr="E:\дыхание для презентации\плыви корабли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60648"/>
            <a:ext cx="4222100" cy="6120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7560840" cy="5746650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Picture 11" descr="E:\дыхание для презентации\движемся по стрелке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682678" y="-540439"/>
            <a:ext cx="5562619" cy="7416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6034682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4098" name="Picture 2" descr="E:\дыхание для презентации\разгони кучу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04664"/>
            <a:ext cx="4392609" cy="58535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</TotalTime>
  <Words>121</Words>
  <Application>Microsoft Office PowerPoint</Application>
  <PresentationFormat>Экран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  «Дыхательная гимнастика –  это полезно и интересно»   Консультация для родителей </vt:lpstr>
      <vt:lpstr> Дыхание через нос это: </vt:lpstr>
      <vt:lpstr>Методические указания для тренировки диафрагмального дыхания</vt:lpstr>
      <vt:lpstr>Упражнение «Покачай игрушку на животике». </vt:lpstr>
      <vt:lpstr>Игры на выработку  направленной воздушной струи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Проект: «Применение игры света и тени в коррекционной работе учителя-логопеда»</dc:title>
  <dc:creator>user</dc:creator>
  <cp:lastModifiedBy>Дружная семейка</cp:lastModifiedBy>
  <cp:revision>48</cp:revision>
  <dcterms:created xsi:type="dcterms:W3CDTF">2017-02-25T23:22:50Z</dcterms:created>
  <dcterms:modified xsi:type="dcterms:W3CDTF">2018-10-25T12:06:27Z</dcterms:modified>
</cp:coreProperties>
</file>